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7"/>
  </p:notesMasterIdLst>
  <p:sldIdLst>
    <p:sldId id="294" r:id="rId3"/>
    <p:sldId id="637" r:id="rId4"/>
    <p:sldId id="798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704" r:id="rId62"/>
    <p:sldId id="763" r:id="rId63"/>
    <p:sldId id="803" r:id="rId64"/>
    <p:sldId id="765" r:id="rId65"/>
    <p:sldId id="719" r:id="rId66"/>
    <p:sldId id="766" r:id="rId67"/>
    <p:sldId id="734" r:id="rId68"/>
    <p:sldId id="732" r:id="rId69"/>
    <p:sldId id="720" r:id="rId70"/>
    <p:sldId id="797" r:id="rId71"/>
    <p:sldId id="799" r:id="rId72"/>
    <p:sldId id="768" r:id="rId73"/>
    <p:sldId id="785" r:id="rId74"/>
    <p:sldId id="735" r:id="rId75"/>
    <p:sldId id="767" r:id="rId7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2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80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notesMaster" Target="notesMasters/notesMaster1.xml"/><Relationship Id="rId78" Type="http://schemas.openxmlformats.org/officeDocument/2006/relationships/commentAuthors" Target="commentAuthors.xml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96147728"/>
        <c:axId val="-1796145968"/>
      </c:barChart>
      <c:catAx>
        <c:axId val="-179614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796145968"/>
        <c:crosses val="autoZero"/>
        <c:auto val="1"/>
        <c:lblAlgn val="ctr"/>
        <c:lblOffset val="100"/>
        <c:noMultiLvlLbl val="0"/>
      </c:catAx>
      <c:valAx>
        <c:axId val="-179614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179614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5B94CA6B-66A5-3E42-80C5-A0EDAC709666}" type="presOf" srcId="{AFF09982-0F4D-494B-9D40-D6D1C78FB0B9}" destId="{83A3451A-BDB5-4348-9291-3A6EC4EE6032}" srcOrd="0" destOrd="0" presId="urn:microsoft.com/office/officeart/2005/8/layout/pyramid4"/>
    <dgm:cxn modelId="{1415DA06-7510-D847-9ECE-A41B9AAB0AA6}" type="presOf" srcId="{12ED873F-BD82-184D-9B78-F7F01B2FFE68}" destId="{C1E1C947-7703-4942-ACC9-93F1DA20FE1D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8F02F3B1-2F14-E442-8F1D-EDA2CE334763}" type="presOf" srcId="{9C2410A1-7241-4041-A590-68D05C86558B}" destId="{2C60184F-FD89-AE4A-BA84-0D63045333DE}" srcOrd="0" destOrd="0" presId="urn:microsoft.com/office/officeart/2005/8/layout/pyramid4"/>
    <dgm:cxn modelId="{BBF81376-FE8B-FA40-81F9-8B000C5DCB67}" type="presOf" srcId="{3E8F932C-1FB5-6E4F-88F8-66046DDD68F1}" destId="{8419FEE2-1286-6148-8E6E-F32B2FD0B231}" srcOrd="0" destOrd="0" presId="urn:microsoft.com/office/officeart/2005/8/layout/pyramid4"/>
    <dgm:cxn modelId="{646929B9-51B2-4740-83A2-B7D5F4D95D0F}" type="presOf" srcId="{A9871D5A-5660-0D43-8A13-9E9419838753}" destId="{6334819E-9DAA-DB40-A726-C6BCBE31BBF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4F1B37E1-32C6-DB4F-8E7D-DBD8B89E200F}" type="presParOf" srcId="{2C60184F-FD89-AE4A-BA84-0D63045333DE}" destId="{C1E1C947-7703-4942-ACC9-93F1DA20FE1D}" srcOrd="0" destOrd="0" presId="urn:microsoft.com/office/officeart/2005/8/layout/pyramid4"/>
    <dgm:cxn modelId="{C9E7DA4D-27B0-244E-8BB1-6D4F7B7BD477}" type="presParOf" srcId="{2C60184F-FD89-AE4A-BA84-0D63045333DE}" destId="{8419FEE2-1286-6148-8E6E-F32B2FD0B231}" srcOrd="1" destOrd="0" presId="urn:microsoft.com/office/officeart/2005/8/layout/pyramid4"/>
    <dgm:cxn modelId="{BA07E518-8DCD-D442-98B5-1025A0981315}" type="presParOf" srcId="{2C60184F-FD89-AE4A-BA84-0D63045333DE}" destId="{83A3451A-BDB5-4348-9291-3A6EC4EE6032}" srcOrd="2" destOrd="0" presId="urn:microsoft.com/office/officeart/2005/8/layout/pyramid4"/>
    <dgm:cxn modelId="{2EC74745-5B89-534C-9A45-0847EFCDA595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31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単にテスト自動化をすれば良いわけではないことが、このことからも分かります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の場合、そもそも関係者全てを特定できていないなどの課題があり、バリューストリームマップではなく、こうした不安</a:t>
            </a:r>
            <a:r>
              <a:rPr kumimoji="1" lang="ja-JP" altLang="en-US" smtClean="0"/>
              <a:t>の聞き取りから始めています。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87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02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9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0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9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（とりあえず打合せを追加してみるなど）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どのように推進しているか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具体的な事例とプラクティス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元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からある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今試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91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　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今後の施策のヒントに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</a:rPr>
              <a:t>自動テスト</a:t>
            </a:r>
            <a:r>
              <a:rPr lang="ja-JP" altLang="en-US" sz="2800" dirty="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dirty="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 dirty="0">
                <a:solidFill>
                  <a:srgbClr val="0AC200"/>
                </a:solidFill>
              </a:rPr>
              <a:t>シンプルな</a:t>
            </a:r>
            <a:r>
              <a:rPr lang="ja-JP" altLang="en-US" sz="2800" dirty="0" smtClean="0">
                <a:solidFill>
                  <a:srgbClr val="0AC200"/>
                </a:solidFill>
              </a:rPr>
              <a:t>施策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課題発見と言語化をリードする人の不在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不安を抱えたまま一歩を踏み出せない人たち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役割に固執して、組織を跨がない態度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・開発にビジネスの血を通わせる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「強い会社」への進化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方向性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内と外の両方にインパクトを与える！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対外的な責任あるプロダクト提供者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社員は「コスト」ではなく「バリュー」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コストではなくバリューで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男坂？</a:t>
            </a:r>
            <a:endParaRPr lang="ja-JP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3341</TotalTime>
  <Words>2530</Words>
  <Application>Microsoft Macintosh PowerPoint</Application>
  <PresentationFormat>画面に合わせる (4:3)</PresentationFormat>
  <Paragraphs>632</Paragraphs>
  <Slides>74</Slides>
  <Notes>71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74</vt:i4>
      </vt:variant>
    </vt:vector>
  </HeadingPairs>
  <TitlesOfParts>
    <vt:vector size="83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課題認識</vt:lpstr>
      <vt:lpstr>解決方針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PowerPoint プレゼンテーション</vt:lpstr>
      <vt:lpstr>私のSET活動例 (1)</vt:lpstr>
      <vt:lpstr>私のSET活動例 (2)</vt:lpstr>
      <vt:lpstr>3. ソリューションリーダー</vt:lpstr>
      <vt:lpstr>3. ソリューションリーダー</vt:lpstr>
      <vt:lpstr>3. ソリューションリーダー</vt:lpstr>
      <vt:lpstr>まとめ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方向性</vt:lpstr>
      <vt:lpstr>改善のトライアングル</vt:lpstr>
      <vt:lpstr>3つのKPI</vt:lpstr>
      <vt:lpstr>ポイント</vt:lpstr>
      <vt:lpstr>コストではなくバリューで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5665</cp:revision>
  <dcterms:created xsi:type="dcterms:W3CDTF">2016-11-21T06:16:44Z</dcterms:created>
  <dcterms:modified xsi:type="dcterms:W3CDTF">2018-04-06T05:06:37Z</dcterms:modified>
</cp:coreProperties>
</file>